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7955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92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597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741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867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193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053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8033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341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08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558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C007EE-2994-41F3-8FCE-5CEF8812EB75}" type="datetimeFigureOut">
              <a:rPr lang="ko-KR" altLang="en-US" smtClean="0"/>
              <a:t>2023-03-29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0B253-3F9C-4729-94DC-CC15DA67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566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 t="4362" b="12525"/>
          <a:stretch/>
        </p:blipFill>
        <p:spPr>
          <a:xfrm>
            <a:off x="0" y="0"/>
            <a:ext cx="12192000" cy="67553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17302" y="139955"/>
            <a:ext cx="435739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bg1"/>
                </a:solidFill>
                <a:latin typeface="Georgia" panose="02040502050405020303" pitchFamily="18" charset="0"/>
              </a:rPr>
              <a:t>CARAHAN</a:t>
            </a:r>
          </a:p>
          <a:p>
            <a:pPr algn="ctr"/>
            <a:endParaRPr lang="en-US" altLang="ko-KR" sz="16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algn="ctr"/>
            <a:r>
              <a:rPr lang="en-US" altLang="ko-KR" sz="1600" dirty="0" smtClean="0">
                <a:solidFill>
                  <a:schemeClr val="bg1"/>
                </a:solidFill>
                <a:latin typeface="Georgia" panose="02040502050405020303" pitchFamily="18" charset="0"/>
              </a:rPr>
              <a:t>Premium Bedding &amp; Bath, Kitchenware</a:t>
            </a:r>
            <a:endParaRPr lang="ko-KR" altLang="en-US" sz="16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273" y="1073593"/>
            <a:ext cx="10077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bg1"/>
                </a:solidFill>
                <a:latin typeface="Georgia" panose="02040502050405020303" pitchFamily="18" charset="0"/>
              </a:rPr>
              <a:t>ABOUT US</a:t>
            </a:r>
            <a:endParaRPr lang="ko-KR" altLang="en-US" sz="12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05273" y="634482"/>
            <a:ext cx="2407298" cy="9329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418253" y="1073592"/>
            <a:ext cx="10077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bg1"/>
                </a:solidFill>
                <a:latin typeface="Georgia" panose="02040502050405020303" pitchFamily="18" charset="0"/>
              </a:rPr>
              <a:t>BRANDS</a:t>
            </a:r>
            <a:endParaRPr lang="ko-KR" altLang="en-US" sz="12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03363" y="1073592"/>
            <a:ext cx="10077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bg1"/>
                </a:solidFill>
                <a:latin typeface="Georgia" panose="02040502050405020303" pitchFamily="18" charset="0"/>
              </a:rPr>
              <a:t>STORE</a:t>
            </a:r>
            <a:endParaRPr lang="ko-KR" altLang="en-US" sz="12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9803363" y="643811"/>
            <a:ext cx="2220687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016343" y="1073591"/>
            <a:ext cx="10077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bg1"/>
                </a:solidFill>
                <a:latin typeface="Georgia" panose="02040502050405020303" pitchFamily="18" charset="0"/>
              </a:rPr>
              <a:t>CONTACTS</a:t>
            </a:r>
            <a:endParaRPr lang="ko-KR" altLang="en-US" sz="12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1034" name="Picture 10" descr="https://o.remove.bg/downloads/71677218-bd54-45d4-a580-2a9fd16d2142/360_F_512566120_BAMGElVHqQfK7ggkxbDePJHRN1ZueKQe-removebg-preview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49" y="349613"/>
            <a:ext cx="233266" cy="233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10979020" y="305880"/>
            <a:ext cx="10077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bg1"/>
                </a:solidFill>
                <a:latin typeface="Georgia" panose="02040502050405020303" pitchFamily="18" charset="0"/>
              </a:rPr>
              <a:t>KOR / ENG</a:t>
            </a:r>
            <a:endParaRPr lang="ko-KR" altLang="en-US" sz="12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696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372947" y="1372688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err="1"/>
              <a:t>카라한은</a:t>
            </a:r>
            <a:r>
              <a:rPr lang="ko-KR" altLang="en-US" dirty="0"/>
              <a:t> </a:t>
            </a:r>
            <a:r>
              <a:rPr lang="en-US" altLang="ko-KR" dirty="0"/>
              <a:t>2006</a:t>
            </a:r>
            <a:r>
              <a:rPr lang="ko-KR" altLang="en-US" dirty="0"/>
              <a:t>년에 설립된 수입 업체로 주방 기기와 가정용품을 세계적으로 유명한 프리미엄 브랜드로 전문화하고 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smtClean="0"/>
              <a:t>2021</a:t>
            </a:r>
            <a:r>
              <a:rPr lang="ko-KR" altLang="en-US" dirty="0" smtClean="0"/>
              <a:t>년부터는 독자적인 </a:t>
            </a:r>
            <a:r>
              <a:rPr lang="ko-KR" altLang="en-US" dirty="0"/>
              <a:t>수입 업체에서 침구</a:t>
            </a:r>
            <a:r>
              <a:rPr lang="en-US" altLang="ko-KR" dirty="0"/>
              <a:t>&amp;</a:t>
            </a:r>
            <a:r>
              <a:rPr lang="ko-KR" altLang="en-US" dirty="0" err="1"/>
              <a:t>욕실용품과</a:t>
            </a:r>
            <a:r>
              <a:rPr lang="ko-KR" altLang="en-US" dirty="0"/>
              <a:t> </a:t>
            </a:r>
            <a:r>
              <a:rPr lang="ko-KR" altLang="en-US" dirty="0" err="1"/>
              <a:t>키친웨어의</a:t>
            </a:r>
            <a:r>
              <a:rPr lang="ko-KR" altLang="en-US" dirty="0"/>
              <a:t> 선도적인 개발 업체</a:t>
            </a:r>
            <a:r>
              <a:rPr lang="en-US" altLang="ko-KR" dirty="0"/>
              <a:t>, </a:t>
            </a:r>
            <a:r>
              <a:rPr lang="ko-KR" altLang="en-US" dirty="0"/>
              <a:t>유통 업체 및 소매 업체에 이르기까지 빠르게 사업을 확장하고 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제품 </a:t>
            </a:r>
            <a:r>
              <a:rPr lang="ko-KR" altLang="en-US" dirty="0" err="1"/>
              <a:t>소싱과</a:t>
            </a:r>
            <a:r>
              <a:rPr lang="ko-KR" altLang="en-US" dirty="0"/>
              <a:t> 개발</a:t>
            </a:r>
            <a:r>
              <a:rPr lang="en-US" altLang="ko-KR" dirty="0"/>
              <a:t>, </a:t>
            </a:r>
            <a:r>
              <a:rPr lang="ko-KR" altLang="en-US" dirty="0"/>
              <a:t>마케팅</a:t>
            </a:r>
            <a:r>
              <a:rPr lang="en-US" altLang="ko-KR" dirty="0"/>
              <a:t>, </a:t>
            </a:r>
            <a:r>
              <a:rPr lang="ko-KR" altLang="en-US" dirty="0"/>
              <a:t>유통에 대한 철저한 관리를 통해 </a:t>
            </a:r>
            <a:r>
              <a:rPr lang="ko-KR" altLang="en-US" dirty="0" err="1" smtClean="0"/>
              <a:t>카라한은</a:t>
            </a:r>
            <a:r>
              <a:rPr lang="ko-KR" altLang="en-US" dirty="0" smtClean="0"/>
              <a:t> </a:t>
            </a:r>
            <a:r>
              <a:rPr lang="ko-KR" altLang="en-US" dirty="0"/>
              <a:t>우수한 가치와 품질의 제품을 고객들에게 경쟁력 있는 가격으로 아름다운 디자인과 함께 제공합니다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고객의 </a:t>
            </a:r>
            <a:r>
              <a:rPr lang="ko-KR" altLang="en-US" dirty="0"/>
              <a:t>실제적인 요구</a:t>
            </a:r>
            <a:r>
              <a:rPr lang="en-US" altLang="ko-KR" dirty="0"/>
              <a:t>, </a:t>
            </a:r>
            <a:r>
              <a:rPr lang="ko-KR" altLang="en-US" dirty="0"/>
              <a:t>건강 및 환경에 관심을 두고 있으며</a:t>
            </a:r>
            <a:r>
              <a:rPr lang="en-US" altLang="ko-KR" dirty="0"/>
              <a:t>, </a:t>
            </a:r>
            <a:r>
              <a:rPr lang="ko-KR" altLang="en-US" dirty="0"/>
              <a:t>토털 홈</a:t>
            </a:r>
            <a:r>
              <a:rPr lang="en-US" altLang="ko-KR" dirty="0"/>
              <a:t>&amp;</a:t>
            </a:r>
            <a:r>
              <a:rPr lang="ko-KR" altLang="en-US" dirty="0" err="1"/>
              <a:t>리빙</a:t>
            </a:r>
            <a:r>
              <a:rPr lang="ko-KR" altLang="en-US" dirty="0"/>
              <a:t> 브랜드 개발</a:t>
            </a:r>
            <a:r>
              <a:rPr lang="en-US" altLang="ko-KR" dirty="0"/>
              <a:t>, </a:t>
            </a:r>
            <a:r>
              <a:rPr lang="ko-KR" altLang="en-US" dirty="0"/>
              <a:t>유통 및 관리 회사로 성장하고 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0938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975" y="690465"/>
            <a:ext cx="2764971" cy="276497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2946" y="690465"/>
            <a:ext cx="2764971" cy="276497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7975" y="3455436"/>
            <a:ext cx="2764971" cy="276497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2945" y="3455435"/>
            <a:ext cx="2764971" cy="27649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0831" y="1735494"/>
            <a:ext cx="39836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Imported Brand</a:t>
            </a:r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Andree Jardin (France)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Pintinox (Italy)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Carl Victor (Sweden)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Full Circle (USA)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5378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2957" y="1314000"/>
            <a:ext cx="2772000" cy="2772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4957" y="1314000"/>
            <a:ext cx="2772000" cy="2772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957" y="4086000"/>
            <a:ext cx="2772000" cy="27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4957" y="4086000"/>
            <a:ext cx="2772000" cy="2772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986" y="1314000"/>
            <a:ext cx="2772000" cy="2772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1986" y="4086000"/>
            <a:ext cx="2772000" cy="2772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9986" y="4086000"/>
            <a:ext cx="2772000" cy="2772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01986" y="1314000"/>
            <a:ext cx="2772000" cy="2772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9986" y="167951"/>
            <a:ext cx="740940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MARI STEIGER</a:t>
            </a:r>
          </a:p>
          <a:p>
            <a:r>
              <a:rPr lang="ko-KR" altLang="en-US" dirty="0" smtClean="0"/>
              <a:t>다양한 분야의 디자이너들이 함께 만든 </a:t>
            </a:r>
            <a:r>
              <a:rPr lang="ko-KR" altLang="en-US" dirty="0" err="1" smtClean="0"/>
              <a:t>컨템포러리</a:t>
            </a:r>
            <a:r>
              <a:rPr lang="ko-KR" altLang="en-US" dirty="0" smtClean="0"/>
              <a:t> 키친</a:t>
            </a:r>
            <a:r>
              <a:rPr lang="en-US" altLang="ko-KR" dirty="0" smtClean="0"/>
              <a:t>&amp;</a:t>
            </a:r>
            <a:r>
              <a:rPr lang="ko-KR" altLang="en-US" dirty="0" err="1" smtClean="0"/>
              <a:t>리빙</a:t>
            </a:r>
            <a:r>
              <a:rPr lang="ko-KR" altLang="en-US" dirty="0" smtClean="0"/>
              <a:t> 브랜드</a:t>
            </a:r>
            <a:endParaRPr lang="en-US" altLang="ko-KR" dirty="0" smtClean="0"/>
          </a:p>
          <a:p>
            <a:r>
              <a:rPr lang="ko-KR" altLang="en-US" dirty="0" smtClean="0"/>
              <a:t>자체 디자인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제작한 주방용품들과 소형 가전 제품을 선보입니다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2794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4621" y="1328400"/>
            <a:ext cx="2764970" cy="276497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591" y="4093200"/>
            <a:ext cx="2764800" cy="27648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4791" y="4093200"/>
            <a:ext cx="2764800" cy="27648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9591" y="1328400"/>
            <a:ext cx="2764800" cy="27648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672" y="1314000"/>
            <a:ext cx="2772000" cy="2772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6672" y="4086000"/>
            <a:ext cx="2772000" cy="2772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36672" y="1314000"/>
            <a:ext cx="2772000" cy="2772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4672" y="4086000"/>
            <a:ext cx="2772000" cy="2772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9987" y="167951"/>
            <a:ext cx="56069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MoNeuf</a:t>
            </a:r>
          </a:p>
          <a:p>
            <a:r>
              <a:rPr lang="ko-KR" altLang="en-US" dirty="0" smtClean="0"/>
              <a:t>자체 디자인한 </a:t>
            </a:r>
            <a:r>
              <a:rPr lang="en-US" altLang="ko-KR" dirty="0" smtClean="0"/>
              <a:t>handcraft </a:t>
            </a:r>
            <a:r>
              <a:rPr lang="ko-KR" altLang="en-US" dirty="0" smtClean="0"/>
              <a:t>제품 브랜드입니다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유행과 상관 없이 깔끔하고 오브제로도 손색이 없는 제품들을 선보입니다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177471" y="167951"/>
            <a:ext cx="56069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Prauban</a:t>
            </a:r>
          </a:p>
          <a:p>
            <a:r>
              <a:rPr lang="ko-KR" altLang="en-US" dirty="0" smtClean="0"/>
              <a:t>침실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주방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욕실에 어울리는 토탈 홈 브랜드입니다</a:t>
            </a:r>
            <a:r>
              <a:rPr lang="en-US" altLang="ko-KR" dirty="0" smtClean="0"/>
              <a:t>. Timeless</a:t>
            </a:r>
            <a:r>
              <a:rPr lang="ko-KR" altLang="en-US" dirty="0" smtClean="0"/>
              <a:t>한 디자인으로 오래도록 사용할 수 있는 제품들을 선보입니다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4968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186</Words>
  <Application>Microsoft Office PowerPoint</Application>
  <PresentationFormat>와이드스크린</PresentationFormat>
  <Paragraphs>31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Georgia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안현정</dc:creator>
  <cp:lastModifiedBy>안현정</cp:lastModifiedBy>
  <cp:revision>10</cp:revision>
  <dcterms:created xsi:type="dcterms:W3CDTF">2023-03-29T08:08:12Z</dcterms:created>
  <dcterms:modified xsi:type="dcterms:W3CDTF">2023-03-29T09:23:05Z</dcterms:modified>
</cp:coreProperties>
</file>

<file path=docProps/thumbnail.jpeg>
</file>